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57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8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486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642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0167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613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2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06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5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67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8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02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88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76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7A57-8BFC-45B9-8700-6DB9ACF716D3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AEF4B4-05B1-480C-B392-FEAB27885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43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Рекламация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4411" y="1598612"/>
            <a:ext cx="6048508" cy="3380711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Мы переработали раздел "Рекламации" и теперь он снова доступен</a:t>
            </a:r>
            <a:r>
              <a:rPr lang="ru-RU" dirty="0" smtClean="0"/>
              <a:t>. Теперь клиенты могут оформлять возвраты </a:t>
            </a:r>
            <a:r>
              <a:rPr lang="ru-RU" dirty="0" smtClean="0"/>
              <a:t>через сайт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12" y="6100156"/>
            <a:ext cx="1515688" cy="75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0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4410" y="1598613"/>
            <a:ext cx="6086629" cy="2732318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Чтобы попасть в раздел – нужно авторизоваться и кликнуть на соответствующий пункт в всплывшем окне.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12" y="6100156"/>
            <a:ext cx="1515688" cy="75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26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4410" y="1534784"/>
            <a:ext cx="6113415" cy="3136969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контактной информации укажите адрес ТТ и контактную информацию для обратной связи и нажмите кнопку добавить товар.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12" y="6100156"/>
            <a:ext cx="1515688" cy="75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35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2067" y="1422400"/>
            <a:ext cx="6132949" cy="3282604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Далее заполните все поля отмеченные красной звёздочкой и нажмите на кнопку</a:t>
            </a:r>
            <a:r>
              <a:rPr lang="en-US" dirty="0" smtClean="0"/>
              <a:t> “</a:t>
            </a:r>
            <a:r>
              <a:rPr lang="ru-RU" dirty="0" smtClean="0"/>
              <a:t>Отправить заявку</a:t>
            </a:r>
            <a:r>
              <a:rPr lang="en-US" dirty="0" smtClean="0"/>
              <a:t>”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Внимание в 1 заявке можно отправить только 3 товара!!!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12" y="6100156"/>
            <a:ext cx="1515688" cy="75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75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4411" y="1598612"/>
            <a:ext cx="6112658" cy="358853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разделе </a:t>
            </a:r>
            <a:r>
              <a:rPr lang="en-US" dirty="0" smtClean="0"/>
              <a:t>“</a:t>
            </a:r>
            <a:r>
              <a:rPr lang="ru-RU" dirty="0" smtClean="0"/>
              <a:t>История заявок</a:t>
            </a:r>
            <a:r>
              <a:rPr lang="en-US" dirty="0" smtClean="0"/>
              <a:t>” </a:t>
            </a:r>
            <a:r>
              <a:rPr lang="ru-RU" dirty="0" smtClean="0"/>
              <a:t>можно посмотреть Информацию и статус по отправленным заявкам.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12" y="6100156"/>
            <a:ext cx="1515688" cy="75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9091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98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Рекламация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Рекламация</dc:title>
  <dc:creator>Даниил С. Прозоров</dc:creator>
  <cp:lastModifiedBy>Даниил С. Прозоров</cp:lastModifiedBy>
  <cp:revision>1</cp:revision>
  <dcterms:created xsi:type="dcterms:W3CDTF">2022-01-31T07:25:58Z</dcterms:created>
  <dcterms:modified xsi:type="dcterms:W3CDTF">2022-01-31T07:27:45Z</dcterms:modified>
</cp:coreProperties>
</file>